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1DD9-CD58-41C6-994E-23C66E0A515D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D1683-05F9-4557-9BF6-F06AB416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1683-05F9-4557-9BF6-F06AB41649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5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6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8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42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3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00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1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23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1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7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8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5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7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9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8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1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4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8A60A2-D199-47DE-8929-B9D294CD7961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E72C7C-5958-45DA-91F7-56CEE2A19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963" y="651453"/>
            <a:ext cx="10707255" cy="17592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Муниципальное бюджетное общеобразовательное учреждение средняя школа №1 </a:t>
            </a:r>
            <a:r>
              <a:rPr lang="ru-RU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с.Кривополянье</a:t>
            </a:r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Чаплыгинского</a:t>
            </a:r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района Липецкой области.</a:t>
            </a:r>
            <a:endParaRPr lang="ru-RU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46" y="2528412"/>
            <a:ext cx="7564582" cy="37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19" y="1443662"/>
            <a:ext cx="5835331" cy="3509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7463" y="441886"/>
            <a:ext cx="5325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Молочная каша готова!</a:t>
            </a:r>
          </a:p>
          <a:p>
            <a:pPr algn="ctr"/>
            <a:r>
              <a:rPr lang="ru-RU" sz="32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Подавать кашу со сливочным маслом</a:t>
            </a:r>
            <a:r>
              <a:rPr lang="ru-RU" sz="32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32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Приятного аппетита!</a:t>
            </a:r>
          </a:p>
          <a:p>
            <a:pPr algn="ctr"/>
            <a:r>
              <a:rPr lang="ru-RU" sz="32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1" y="2556644"/>
            <a:ext cx="5004739" cy="3652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7667" y="5101263"/>
            <a:ext cx="475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  <a:endParaRPr lang="ru-RU" sz="3600" b="1" i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363" y="547914"/>
            <a:ext cx="109820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 </a:t>
            </a:r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Горячее питание детей во время пребывания в школе является одним из важных условий поддержания их здоровья и способности к эффективному бучению.</a:t>
            </a:r>
          </a:p>
          <a:p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Хорошая организация школьного питания ведёт к улучшению показателей уровня здоровья населения, и в первую очередь  детей, учитывая, </a:t>
            </a:r>
            <a:r>
              <a:rPr lang="ru-RU" sz="28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школе  они проводят </a:t>
            </a:r>
            <a:r>
              <a:rPr lang="ru-RU" sz="28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большую </a:t>
            </a:r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часть своего </a:t>
            </a:r>
          </a:p>
          <a:p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времени. </a:t>
            </a:r>
            <a:r>
              <a:rPr lang="ru-RU" sz="28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Поэтому </a:t>
            </a:r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питание </a:t>
            </a:r>
            <a:endParaRPr lang="ru-RU" sz="2800" b="1" i="1" dirty="0" smtClean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</a:t>
            </a:r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одним из </a:t>
            </a:r>
          </a:p>
          <a:p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важных факторов, </a:t>
            </a:r>
          </a:p>
          <a:p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определяющих здоровье</a:t>
            </a:r>
          </a:p>
          <a:p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подрастающего поколения. </a:t>
            </a:r>
            <a:endParaRPr lang="ru-RU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6" y="3167344"/>
            <a:ext cx="6498564" cy="35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706" y="554396"/>
            <a:ext cx="8136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</a:rPr>
              <a:t>Энергетическая ценность продуктов:</a:t>
            </a:r>
            <a:endParaRPr lang="ru-RU" sz="3600" b="1" i="1" dirty="0">
              <a:solidFill>
                <a:srgbClr val="008000"/>
              </a:solidFill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159551"/>
              </p:ext>
            </p:extLst>
          </p:nvPr>
        </p:nvGraphicFramePr>
        <p:xfrm>
          <a:off x="0" y="1200727"/>
          <a:ext cx="12192000" cy="5657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298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79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0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28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31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8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25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321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блюда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Номер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по  СР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Выход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гр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                Пищевая ценность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Витамины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и минеральные вещества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Белки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Жиры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Угле-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воды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 Ккал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 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E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Са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Mg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P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Fe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ЗАВТРАК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КАША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«ДРУЖБА»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МОЛОЧНАЯ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ПШЕНИЧНАЯ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РИСОВАЯ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 МАСЛОМ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  302*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180/5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,44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9,14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21,03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262,0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0,17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1,18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0,77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168,08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12,92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150,04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2,09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МАСЛО СЛИВОЧНОЕ порциями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97*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   25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0,13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20,63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0,2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187,5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3,0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0,1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4,7 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             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0,05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    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ЧАЙ С ЛИМОНОМ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686*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 200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0,26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0,06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15,22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 59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2,9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8,05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5,24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9,78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0,91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         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БАТОН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   40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3,04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0,34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19,44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 96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 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0,04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0,44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8,0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5,6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26,0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         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0,44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                              ИТОГО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21,87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30,17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55,89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604,5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0,21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4,08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1,31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187,1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23,8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190,52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3,49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78750"/>
              </p:ext>
            </p:extLst>
          </p:nvPr>
        </p:nvGraphicFramePr>
        <p:xfrm>
          <a:off x="517236" y="476669"/>
          <a:ext cx="4932219" cy="4537365"/>
        </p:xfrm>
        <a:graphic>
          <a:graphicData uri="http://schemas.openxmlformats.org/drawingml/2006/table">
            <a:tbl>
              <a:tblPr/>
              <a:tblGrid>
                <a:gridCol w="4932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5748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Продукты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2875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Пшено - 1 стакан (220 г)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6234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Рис-1</a:t>
                      </a:r>
                      <a:r>
                        <a:rPr lang="ru-RU" sz="2400" b="1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стакан (220г)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3861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Вода - </a:t>
                      </a:r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9109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Молоко - </a:t>
                      </a:r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9996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Соль - 0,5 ч. ложки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1347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Сахар - 1 ч. ложка (или по вкусу)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46885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fontAlgn="t"/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Масло сливочное - по вкусу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8582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3962" y="5097159"/>
            <a:ext cx="11767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Каша «Дружба» - </a:t>
            </a:r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вкусный и очень полезный завтрак. </a:t>
            </a:r>
          </a:p>
          <a:p>
            <a:pPr algn="ctr"/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Варить </a:t>
            </a:r>
            <a:r>
              <a:rPr lang="ru-RU" sz="28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молочную </a:t>
            </a:r>
            <a:r>
              <a:rPr lang="ru-RU" sz="28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кашу довольно легко, а получается очень вкусно</a:t>
            </a:r>
            <a:r>
              <a:rPr lang="ru-RU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476669"/>
            <a:ext cx="6243781" cy="45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3730" y="56487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 приготовление: </a:t>
            </a:r>
            <a:endParaRPr lang="ru-RU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8178" y="5819369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Наливаем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кастрюльку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воду, и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доводим жидкость до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кипения. </a:t>
            </a:r>
            <a:endParaRPr lang="ru-RU" sz="2000" b="1" i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5" y="1161936"/>
            <a:ext cx="7427842" cy="4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8909" y="5255662"/>
            <a:ext cx="111205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начала,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очень тщательно промываем пшено под водой, пока она не станет прозрачной, затем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обдаём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пшено кипятком, чтобы убрать из него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горечь, выкладываем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кастрюльку промытое пшено. Варим его на медленном огне до полуготовности (15-20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минут). </a:t>
            </a:r>
            <a:endParaRPr lang="ru-RU" sz="2000" b="1" i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6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655780"/>
            <a:ext cx="6243783" cy="46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анил\Desktop\про столовую\столовая фотовидеоролик\IMG_4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5" y="3656859"/>
            <a:ext cx="4076509" cy="26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2820" y="5552899"/>
            <a:ext cx="6200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другую кастрюльку наливаем молоко и также </a:t>
            </a:r>
            <a:r>
              <a:rPr lang="ru-RU" sz="2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доводим </a:t>
            </a:r>
            <a:r>
              <a:rPr lang="ru-RU" sz="2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кипения, заливаем молоком пшено.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583095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9488" y="5195454"/>
            <a:ext cx="112083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начала,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очень тщательно промываем </a:t>
            </a:r>
            <a:r>
              <a:rPr lang="ru-RU" sz="20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 водой, пока </a:t>
            </a:r>
            <a:r>
              <a:rPr lang="ru-RU" sz="20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она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станет прозрачной, затем </a:t>
            </a:r>
            <a:r>
              <a:rPr lang="ru-RU" sz="20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выкладываем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кастрюльку </a:t>
            </a:r>
            <a:r>
              <a:rPr lang="ru-RU" sz="20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промытый рис.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Варим его на медленном огне до </a:t>
            </a:r>
            <a:r>
              <a:rPr lang="ru-RU" sz="20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полуготовности.</a:t>
            </a:r>
            <a:endParaRPr lang="ru-RU" sz="2000" b="1" i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6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554182"/>
            <a:ext cx="6188362" cy="46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5742" y="4767560"/>
            <a:ext cx="109820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Добавить ,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сахар и соль.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Перемешать,  довести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кипения.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Варить </a:t>
            </a:r>
            <a:r>
              <a:rPr lang="ru-RU" sz="20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кашу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молоком на медленном огне, можно под крышкой (только следите, чтобы молоко не убежало), иногда помешивая, до тех пор, пока она не загустеет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(10-15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минут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ctr"/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Затем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снять с огня и дать </a:t>
            </a:r>
            <a:r>
              <a:rPr lang="ru-RU" sz="2000" b="1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каше </a:t>
            </a:r>
            <a:r>
              <a:rPr lang="ru-RU" sz="2000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настояться минут 10 под крышкой.</a:t>
            </a:r>
          </a:p>
          <a:p>
            <a:endParaRPr lang="ru-RU" sz="2000" b="1" i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89" y="632690"/>
            <a:ext cx="5320145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45</TotalTime>
  <Words>520</Words>
  <Application>Microsoft Office PowerPoint</Application>
  <PresentationFormat>Широкоэкранный</PresentationFormat>
  <Paragraphs>147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Муниципальное бюджетное общеобразовательное учреждение средняя школа №1 с.Кривополянье  Чаплыгинского муниципального района Липецкой области.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школа №1 с.Кривополянье Чаплыгинского муниципального района  Липецкой области.</dc:title>
  <dc:creator>Школа Кривополянье</dc:creator>
  <cp:lastModifiedBy>Школа Кривополянье</cp:lastModifiedBy>
  <cp:revision>6</cp:revision>
  <dcterms:created xsi:type="dcterms:W3CDTF">2025-04-27T14:27:57Z</dcterms:created>
  <dcterms:modified xsi:type="dcterms:W3CDTF">2025-04-27T15:13:55Z</dcterms:modified>
</cp:coreProperties>
</file>